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8" r:id="rId3"/>
    <p:sldId id="291" r:id="rId4"/>
    <p:sldId id="257" r:id="rId5"/>
    <p:sldId id="258" r:id="rId6"/>
    <p:sldId id="259" r:id="rId7"/>
    <p:sldId id="29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5EC8-F91C-4142-AC3E-2EDC217107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04E5-5D75-494E-89BE-23E9CE051CC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92AB-61DF-4E19-A5F0-B3A63A8E0C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430B-77C0-4044-BB2A-4C2BFC33094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BB33-0205-4484-9B5B-835C8B0B43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2B32-154C-4897-9BC7-842A99D9C62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9465-6465-4DE6-B74F-5FC86BFBEC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1D86-751A-4C2B-ACBD-DE62FDEF8F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9D2B7-C96F-4B22-81EA-EB2159770B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CCCE-32E7-457B-B1B6-B19073B3AE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76AB-2A0D-4EA4-8D14-2DFDA90A38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474C-B10D-4C96-AEB0-CCA253BB47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A102B32-154C-4897-9BC7-842A99D9C6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QAP: the quadratic assignment procedure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/>
              <a:t>Material on QAP is in the Anthropac Reference Manual: Borgatti, Stephen 1996. Anthropac 4. Reference Manual. Pp. 85-89</a:t>
            </a:r>
          </a:p>
          <a:p>
            <a:r>
              <a:rPr lang="en-US" altLang="en-US" sz="2800"/>
              <a:t>QAP evaluates the correspondence of cells in relational matrices</a:t>
            </a:r>
          </a:p>
          <a:p>
            <a:r>
              <a:rPr lang="en-US" altLang="en-US" sz="2800"/>
              <a:t>The matrices may both be observed or one may be observed and the other expected – that is the result of theory or prior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you expect that children will form play groups of the same sex, then you would compare an observed child-by-child play interaction matrix to a matrix that indicates whether a pair of children is the same sex or not. 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QAP is a permutation method for correlating whole proximity matrices.</a:t>
            </a:r>
          </a:p>
          <a:p>
            <a:r>
              <a:rPr lang="en-US" altLang="en-US"/>
              <a:t>The implementation of QAP in Anthropac lets you correlate matrices or use one matrix as a dependent variable and the other(s) as independent variable(s) in a regression.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you have profile data on a set of people and you also have relational data, you can transform the profile data into a similarity matrix.</a:t>
            </a:r>
          </a:p>
          <a:p>
            <a:r>
              <a:rPr lang="en-US" altLang="en-US" dirty="0"/>
              <a:t>Then you can use QAP to see if, say, attitudes, are correlated with social relations.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You can convert a single vector to a relational matrix using </a:t>
            </a:r>
          </a:p>
          <a:p>
            <a:pPr lvl="1"/>
            <a:r>
              <a:rPr lang="en-US" altLang="en-US" dirty="0"/>
              <a:t>DATA&gt;TRANSFORM&gt;MAT&gt;VEC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QAP calculates the Pearson’s correlation between corresponding cells of the two matrices. </a:t>
            </a:r>
          </a:p>
          <a:p>
            <a:r>
              <a:rPr lang="en-US" altLang="en-US"/>
              <a:t>It randomly permutes the rows and columns of one of the matrices and recalculates the correlation 1000+ times.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/>
              <a:t>QAP produces a statistic, gamma, a measure of similarity for each permutation of the observed matrix.</a:t>
            </a:r>
          </a:p>
          <a:p>
            <a:r>
              <a:rPr lang="en-US" altLang="en-US" sz="2800"/>
              <a:t>It also tells you the proportion of permutation gammas that were as large or larger than the observed gamma. </a:t>
            </a:r>
          </a:p>
          <a:p>
            <a:r>
              <a:rPr lang="en-US" altLang="en-US" sz="2800"/>
              <a:t>This proportion is equivalent to the probability of achieving an observed correlation by chance.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Read this as a test of the null hypothesis: there is no relationship between the data and the model.</a:t>
            </a:r>
          </a:p>
          <a:p>
            <a:r>
              <a:rPr lang="en-US" altLang="en-US" dirty="0"/>
              <a:t>A low proportion means the matrices are similar and that the similarity is unlikely to have occurred by </a:t>
            </a:r>
            <a:r>
              <a:rPr lang="en-US" altLang="en-US" dirty="0" smtClean="0"/>
              <a:t>chance.</a:t>
            </a:r>
          </a:p>
          <a:p>
            <a:r>
              <a:rPr lang="en-US" altLang="en-US" sz="1600" dirty="0" err="1" smtClean="0"/>
              <a:t>Borgatti</a:t>
            </a:r>
            <a:r>
              <a:rPr lang="en-US" altLang="en-US" sz="1600" dirty="0"/>
              <a:t>, Stephen 1996. </a:t>
            </a:r>
            <a:r>
              <a:rPr lang="en-US" altLang="en-US" sz="1600" dirty="0" err="1"/>
              <a:t>Anthropac</a:t>
            </a:r>
            <a:r>
              <a:rPr lang="en-US" altLang="en-US" sz="1600" dirty="0"/>
              <a:t> 4. Reference Manual. Pp. 85-89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16516</TotalTime>
  <Words>348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News Gothic MT</vt:lpstr>
      <vt:lpstr>Tahoma</vt:lpstr>
      <vt:lpstr>Wingdings 2</vt:lpstr>
      <vt:lpstr>Breeze</vt:lpstr>
      <vt:lpstr>QAP: the quadratic assignment procedure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H. Russell Bernard</dc:creator>
  <cp:lastModifiedBy>Rosalyn Negron</cp:lastModifiedBy>
  <cp:revision>26</cp:revision>
  <dcterms:created xsi:type="dcterms:W3CDTF">2005-11-03T16:55:03Z</dcterms:created>
  <dcterms:modified xsi:type="dcterms:W3CDTF">2014-08-05T20:14:32Z</dcterms:modified>
</cp:coreProperties>
</file>